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9" r:id="rId3"/>
    <p:sldId id="288" r:id="rId4"/>
    <p:sldId id="289" r:id="rId5"/>
    <p:sldId id="292" r:id="rId6"/>
    <p:sldId id="290" r:id="rId7"/>
    <p:sldId id="291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10" r:id="rId20"/>
    <p:sldId id="309" r:id="rId21"/>
    <p:sldId id="304" r:id="rId22"/>
    <p:sldId id="305" r:id="rId23"/>
    <p:sldId id="306" r:id="rId24"/>
    <p:sldId id="307" r:id="rId25"/>
    <p:sldId id="308" r:id="rId26"/>
    <p:sldId id="271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Raleway" pitchFamily="2" charset="-52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00" autoAdjust="0"/>
  </p:normalViewPr>
  <p:slideViewPr>
    <p:cSldViewPr snapToGrid="0">
      <p:cViewPr varScale="1">
        <p:scale>
          <a:sx n="143" d="100"/>
          <a:sy n="143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5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Development on 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Marchankau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Log levels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52A37-B6C6-4912-A2C7-48503492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873" y="1050210"/>
            <a:ext cx="4866023" cy="40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Log output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A8335-736C-4185-9C13-4E716F93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38" y="1285738"/>
            <a:ext cx="6821291" cy="36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34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Logging tools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9F48D-BB00-4C65-B7C1-927C5A1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9" y="1198502"/>
            <a:ext cx="8615520" cy="30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3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Kibana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3DD0F-5ECF-4DA6-9060-BF856645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09" y="1132218"/>
            <a:ext cx="8443182" cy="38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6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Software testing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CDE3E-030E-4656-9251-3B56F4C0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37" y="1051175"/>
            <a:ext cx="4092325" cy="40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9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Testing pyramid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69B9E-3B00-4222-B8C3-755156C3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67" y="1213202"/>
            <a:ext cx="5697306" cy="38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test frameworks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6AC63-28F7-45B1-B2CE-E6BEAE57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46" y="1382967"/>
            <a:ext cx="6193892" cy="34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4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Unit test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B2167-80B6-4478-B685-AA0716C1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99" y="1232097"/>
            <a:ext cx="57150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5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Unit test example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3DEAC-489F-4B54-9B77-341E2E4D1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54" y="1249514"/>
            <a:ext cx="7448689" cy="371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1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Test doubles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E17BB-2318-4C59-A999-5428512C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84" y="1051175"/>
            <a:ext cx="7855831" cy="392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5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Error handling and code testing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Exceptions in Java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/>
            </a:br>
            <a:r>
              <a:rPr lang="en" sz="1400" b="1" dirty="0"/>
              <a:t>Logging errors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Testing, automated testing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Unit testing in Java</a:t>
            </a:r>
            <a:br>
              <a:rPr lang="en" sz="1500" dirty="0"/>
            </a:br>
            <a:endParaRPr lang="en" sz="1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Simple Mockito example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5F0E3-684D-4EC9-8C77-4EE44639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61" y="1347162"/>
            <a:ext cx="59340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9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E2E testing with Selenium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BB4EE-BC71-4C04-8F49-49F9FD4F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83" y="1273040"/>
            <a:ext cx="3582032" cy="36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17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E2E testing with Selenium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EB375-046B-43B5-AEC4-44245BF6D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99" y="1304403"/>
            <a:ext cx="76200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0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Test Driven Development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CBD19-032D-481D-BA51-EA866439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744" y="1051175"/>
            <a:ext cx="7220089" cy="40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23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Behavior Driven Development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24C76-5FE5-43D3-B8BA-EA376535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37" y="1161872"/>
            <a:ext cx="5683460" cy="39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3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BDD: cucumber framework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365E1-EF89-457C-BA38-539D9B2E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59" y="1167159"/>
            <a:ext cx="7023679" cy="37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8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Exceptions hierarchy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0205C-D9A0-4C1D-B5A5-94CDB0F9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50" y="1149690"/>
            <a:ext cx="8823899" cy="39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Try-catch block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D96CA-1F23-4BB8-89D5-7F7086F2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26" y="1429618"/>
            <a:ext cx="3232006" cy="3189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FA612-5EAA-4A1C-87B5-FCEC29022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227" y="1365760"/>
            <a:ext cx="33337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6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Try-catch-finally: what’s the output?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883FF-D983-4671-9A22-6972B3F6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0" y="1156498"/>
            <a:ext cx="8149507" cy="35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Throwing exceptions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5C9BF-7BBB-43F8-8927-C3BCA674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41" y="1537245"/>
            <a:ext cx="57531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Handling checked exceptions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7BBCC-013C-480C-8FDD-C1668CD7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0" y="1257046"/>
            <a:ext cx="8222926" cy="36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0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logging framework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3DF7-ECDC-4D27-AF57-0FDE55E8F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02" y="1274752"/>
            <a:ext cx="6279860" cy="37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SLF4J, Log4J and </a:t>
            </a:r>
            <a:r>
              <a:rPr lang="en-US" sz="3600" dirty="0" err="1">
                <a:solidFill>
                  <a:schemeClr val="dk1"/>
                </a:solidFill>
              </a:rPr>
              <a:t>logback</a:t>
            </a:r>
            <a:br>
              <a:rPr lang="en-US" sz="3600" dirty="0">
                <a:solidFill>
                  <a:schemeClr val="dk1"/>
                </a:solidFill>
              </a:rPr>
            </a:b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3AB9C-964D-4EE9-9DE7-8A78EDFF2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0" y="1199836"/>
            <a:ext cx="8029366" cy="394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9479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29356</TotalTime>
  <Words>116</Words>
  <Application>Microsoft Office PowerPoint</Application>
  <PresentationFormat>On-screen Show (16:9)</PresentationFormat>
  <Paragraphs>33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Lato</vt:lpstr>
      <vt:lpstr>Calibri</vt:lpstr>
      <vt:lpstr>Raleway</vt:lpstr>
      <vt:lpstr>Arial</vt:lpstr>
      <vt:lpstr>swiss-2</vt:lpstr>
      <vt:lpstr>Software Development on Java</vt:lpstr>
      <vt:lpstr>Error handling and code testing</vt:lpstr>
      <vt:lpstr>Exceptions hierarchy</vt:lpstr>
      <vt:lpstr>Try-catch block </vt:lpstr>
      <vt:lpstr>Try-catch-finally: what’s the output? </vt:lpstr>
      <vt:lpstr>Throwing exceptions </vt:lpstr>
      <vt:lpstr>Handling checked exceptions </vt:lpstr>
      <vt:lpstr>Java logging framework </vt:lpstr>
      <vt:lpstr>SLF4J, Log4J and logback </vt:lpstr>
      <vt:lpstr>Log levels </vt:lpstr>
      <vt:lpstr>Log output </vt:lpstr>
      <vt:lpstr>Logging tools </vt:lpstr>
      <vt:lpstr>Kibana </vt:lpstr>
      <vt:lpstr>Software testing </vt:lpstr>
      <vt:lpstr>Testing pyramid </vt:lpstr>
      <vt:lpstr>Java test frameworks </vt:lpstr>
      <vt:lpstr>Unit test </vt:lpstr>
      <vt:lpstr>Unit test example </vt:lpstr>
      <vt:lpstr>Test doubles </vt:lpstr>
      <vt:lpstr>Simple Mockito example </vt:lpstr>
      <vt:lpstr>E2E testing with Selenium </vt:lpstr>
      <vt:lpstr>E2E testing with Selenium </vt:lpstr>
      <vt:lpstr>Test Driven Development </vt:lpstr>
      <vt:lpstr>Behavior Driven Development </vt:lpstr>
      <vt:lpstr>BDD: cucumber framework 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64</cp:revision>
  <dcterms:modified xsi:type="dcterms:W3CDTF">2023-03-09T15:45:30Z</dcterms:modified>
</cp:coreProperties>
</file>